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83" r:id="rId5"/>
    <p:sldId id="260" r:id="rId6"/>
    <p:sldId id="258" r:id="rId7"/>
    <p:sldId id="261" r:id="rId8"/>
    <p:sldId id="284" r:id="rId9"/>
    <p:sldId id="271" r:id="rId10"/>
    <p:sldId id="259" r:id="rId11"/>
    <p:sldId id="262" r:id="rId12"/>
    <p:sldId id="272" r:id="rId13"/>
    <p:sldId id="263" r:id="rId14"/>
    <p:sldId id="269" r:id="rId15"/>
    <p:sldId id="278" r:id="rId16"/>
    <p:sldId id="270" r:id="rId17"/>
    <p:sldId id="264" r:id="rId18"/>
    <p:sldId id="282" r:id="rId19"/>
    <p:sldId id="279" r:id="rId20"/>
    <p:sldId id="280" r:id="rId21"/>
    <p:sldId id="267" r:id="rId22"/>
    <p:sldId id="285" r:id="rId23"/>
    <p:sldId id="274" r:id="rId24"/>
    <p:sldId id="273" r:id="rId25"/>
    <p:sldId id="275" r:id="rId26"/>
    <p:sldId id="276" r:id="rId27"/>
    <p:sldId id="286" r:id="rId28"/>
    <p:sldId id="265" r:id="rId29"/>
    <p:sldId id="266" r:id="rId30"/>
    <p:sldId id="268" r:id="rId31"/>
    <p:sldId id="287" r:id="rId32"/>
    <p:sldId id="277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748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77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653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646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5413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764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6941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903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377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162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15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019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965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196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55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68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9C11B-C977-4532-9FD3-5BBEAD4D13DD}" type="datetimeFigureOut">
              <a:rPr lang="hu-HU" smtClean="0"/>
              <a:t>2023. 03. 10.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A0CF8B-EC2D-4DEA-8B47-206B5545A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382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02274" y="2404534"/>
            <a:ext cx="7766936" cy="1646302"/>
          </a:xfrm>
        </p:spPr>
        <p:txBody>
          <a:bodyPr/>
          <a:lstStyle/>
          <a:p>
            <a:pPr algn="ctr"/>
            <a:r>
              <a:rPr lang="hu-HU" dirty="0" smtClean="0"/>
              <a:t>Természetismeret irányultságú osztályaink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5" y="102143"/>
            <a:ext cx="2961100" cy="3044012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669584" y="5785232"/>
            <a:ext cx="8596667" cy="662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hu-HU" sz="4000" dirty="0" smtClean="0"/>
              <a:t>Készítette: </a:t>
            </a:r>
            <a:r>
              <a:rPr lang="hu-HU" sz="4000" dirty="0" err="1" smtClean="0"/>
              <a:t>Kozicsné</a:t>
            </a:r>
            <a:r>
              <a:rPr lang="hu-HU" sz="4000" dirty="0" smtClean="0"/>
              <a:t> Ujvári Tímea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12328">
            <a:off x="7953266" y="2097901"/>
            <a:ext cx="6151546" cy="314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0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b="492"/>
          <a:stretch>
            <a:fillRect/>
          </a:stretch>
        </p:blipFill>
        <p:spPr>
          <a:xfrm>
            <a:off x="3824999" y="339832"/>
            <a:ext cx="4730066" cy="6244667"/>
          </a:xfrm>
        </p:spPr>
      </p:pic>
      <p:sp>
        <p:nvSpPr>
          <p:cNvPr id="7" name="Téglalap 6"/>
          <p:cNvSpPr/>
          <p:nvPr/>
        </p:nvSpPr>
        <p:spPr>
          <a:xfrm>
            <a:off x="647847" y="1561162"/>
            <a:ext cx="3482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Kiselőadások</a:t>
            </a:r>
            <a:endParaRPr lang="hu-HU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623034"/>
            <a:ext cx="8596667" cy="693682"/>
          </a:xfrm>
        </p:spPr>
        <p:txBody>
          <a:bodyPr>
            <a:noAutofit/>
          </a:bodyPr>
          <a:lstStyle/>
          <a:p>
            <a:r>
              <a:rPr lang="hu-HU" sz="4000" dirty="0" smtClean="0"/>
              <a:t>Ásványok - kiselőadás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7" r="20207"/>
          <a:stretch>
            <a:fillRect/>
          </a:stretch>
        </p:blipFill>
        <p:spPr>
          <a:xfrm>
            <a:off x="677863" y="546100"/>
            <a:ext cx="3457338" cy="4351721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43" y="546101"/>
            <a:ext cx="5802293" cy="43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686096"/>
            <a:ext cx="8596667" cy="651641"/>
          </a:xfrm>
        </p:spPr>
        <p:txBody>
          <a:bodyPr>
            <a:noAutofit/>
          </a:bodyPr>
          <a:lstStyle/>
          <a:p>
            <a:r>
              <a:rPr lang="hu-HU" sz="4000" dirty="0" smtClean="0"/>
              <a:t>Kísérletek </a:t>
            </a:r>
            <a:r>
              <a:rPr lang="hu-HU" sz="4000" dirty="0" err="1" smtClean="0"/>
              <a:t>mágnesességre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 rot="754191">
            <a:off x="6122762" y="1946434"/>
            <a:ext cx="5124376" cy="2931725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0046">
            <a:off x="1078782" y="849198"/>
            <a:ext cx="3454472" cy="455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1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17931"/>
            <a:ext cx="8596667" cy="599089"/>
          </a:xfrm>
        </p:spPr>
        <p:txBody>
          <a:bodyPr>
            <a:noAutofit/>
          </a:bodyPr>
          <a:lstStyle/>
          <a:p>
            <a:r>
              <a:rPr lang="hu-HU" sz="4000" dirty="0" smtClean="0"/>
              <a:t>Kiselőadások, kísérletek</a:t>
            </a:r>
            <a:endParaRPr lang="hu-HU" sz="40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33" y="350734"/>
            <a:ext cx="3707779" cy="4943705"/>
          </a:xfrm>
          <a:prstGeom prst="rect">
            <a:avLst/>
          </a:prstGeom>
        </p:spPr>
      </p:pic>
      <p:pic>
        <p:nvPicPr>
          <p:cNvPr id="8" name="Kép helye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 b="4620"/>
          <a:stretch>
            <a:fillRect/>
          </a:stretch>
        </p:blipFill>
        <p:spPr>
          <a:xfrm>
            <a:off x="282318" y="350735"/>
            <a:ext cx="6006103" cy="4088359"/>
          </a:xfrm>
        </p:spPr>
      </p:pic>
    </p:spTree>
    <p:extLst>
      <p:ext uri="{BB962C8B-B14F-4D97-AF65-F5344CB8AC3E}">
        <p14:creationId xmlns:p14="http://schemas.microsoft.com/office/powerpoint/2010/main" val="2496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28441"/>
            <a:ext cx="8596667" cy="714703"/>
          </a:xfrm>
        </p:spPr>
        <p:txBody>
          <a:bodyPr>
            <a:normAutofit/>
          </a:bodyPr>
          <a:lstStyle/>
          <a:p>
            <a:r>
              <a:rPr lang="hu-HU" sz="4000" dirty="0" smtClean="0"/>
              <a:t>Kiselőadások, kísérletek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4" y="157316"/>
            <a:ext cx="5830529" cy="437289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24" y="157315"/>
            <a:ext cx="3884372" cy="52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181601"/>
            <a:ext cx="9125427" cy="825910"/>
          </a:xfrm>
        </p:spPr>
        <p:txBody>
          <a:bodyPr>
            <a:noAutofit/>
          </a:bodyPr>
          <a:lstStyle/>
          <a:p>
            <a:r>
              <a:rPr lang="hu-HU" sz="4000" dirty="0" smtClean="0"/>
              <a:t>Burgonyakeményítő kivonása (kísérlet)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" b="1612"/>
          <a:stretch>
            <a:fillRect/>
          </a:stretch>
        </p:blipFill>
        <p:spPr>
          <a:xfrm>
            <a:off x="677334" y="717744"/>
            <a:ext cx="3148432" cy="4062602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91" y="744372"/>
            <a:ext cx="5381298" cy="40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942001"/>
            <a:ext cx="9675356" cy="679515"/>
          </a:xfrm>
        </p:spPr>
        <p:txBody>
          <a:bodyPr>
            <a:noAutofit/>
          </a:bodyPr>
          <a:lstStyle/>
          <a:p>
            <a:r>
              <a:rPr lang="hu-HU" sz="4000" dirty="0" smtClean="0"/>
              <a:t>Egészséges táplálkozás projekthét 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341003" y="367862"/>
            <a:ext cx="5215822" cy="2333297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67" y="1518745"/>
            <a:ext cx="5696607" cy="42724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4173" y="2198549"/>
            <a:ext cx="2939240" cy="42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423338"/>
            <a:ext cx="8596667" cy="609600"/>
          </a:xfrm>
        </p:spPr>
        <p:txBody>
          <a:bodyPr>
            <a:noAutofit/>
          </a:bodyPr>
          <a:lstStyle/>
          <a:p>
            <a:r>
              <a:rPr lang="hu-HU" sz="4000" dirty="0" smtClean="0"/>
              <a:t>Vitaminok projekthét zárása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>
            <a:fillRect/>
          </a:stretch>
        </p:blipFill>
        <p:spPr>
          <a:xfrm>
            <a:off x="267281" y="548650"/>
            <a:ext cx="5869131" cy="3580898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64" y="971439"/>
            <a:ext cx="5574218" cy="418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91503"/>
            <a:ext cx="8596667" cy="1035439"/>
          </a:xfrm>
        </p:spPr>
        <p:txBody>
          <a:bodyPr>
            <a:noAutofit/>
          </a:bodyPr>
          <a:lstStyle/>
          <a:p>
            <a:r>
              <a:rPr lang="hu-HU" sz="4000" dirty="0" smtClean="0"/>
              <a:t>A tojás projekthét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7383" y="-835664"/>
            <a:ext cx="5771690" cy="77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91503"/>
            <a:ext cx="8596667" cy="662151"/>
          </a:xfrm>
        </p:spPr>
        <p:txBody>
          <a:bodyPr>
            <a:noAutofit/>
          </a:bodyPr>
          <a:lstStyle/>
          <a:p>
            <a:r>
              <a:rPr lang="hu-HU" sz="4000" dirty="0" smtClean="0"/>
              <a:t>Zöldségek projekthét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" y="546538"/>
            <a:ext cx="5451366" cy="40885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88" y="1642241"/>
            <a:ext cx="4628057" cy="34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15007"/>
            <a:ext cx="9076266" cy="1415393"/>
          </a:xfrm>
        </p:spPr>
        <p:txBody>
          <a:bodyPr/>
          <a:lstStyle/>
          <a:p>
            <a:r>
              <a:rPr lang="hu-HU" dirty="0" smtClean="0"/>
              <a:t>2010-től 12 természetismeret irányultságú osztályt indítottunk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680606"/>
          </a:xfrm>
        </p:spPr>
        <p:txBody>
          <a:bodyPr>
            <a:normAutofit/>
          </a:bodyPr>
          <a:lstStyle/>
          <a:p>
            <a:r>
              <a:rPr lang="hu-HU" sz="2400" dirty="0" smtClean="0"/>
              <a:t>Heti 2 (már csak 1) tanórában</a:t>
            </a:r>
          </a:p>
          <a:p>
            <a:r>
              <a:rPr lang="hu-HU" sz="2400" dirty="0" smtClean="0"/>
              <a:t>Speciális tantervvel</a:t>
            </a:r>
          </a:p>
          <a:p>
            <a:r>
              <a:rPr lang="hu-HU" sz="2400" dirty="0" smtClean="0"/>
              <a:t>Tanulmányi sétákkal, kirándulásokkal</a:t>
            </a:r>
          </a:p>
          <a:p>
            <a:r>
              <a:rPr lang="hu-HU" sz="2400" dirty="0" smtClean="0"/>
              <a:t>Projekthetekkel</a:t>
            </a:r>
          </a:p>
          <a:p>
            <a:r>
              <a:rPr lang="hu-HU" sz="2400" dirty="0" smtClean="0"/>
              <a:t>Kiskerttel</a:t>
            </a:r>
          </a:p>
          <a:p>
            <a:r>
              <a:rPr lang="hu-HU" sz="2400" dirty="0" smtClean="0"/>
              <a:t>Vendég előadókkal</a:t>
            </a:r>
          </a:p>
          <a:p>
            <a:r>
              <a:rPr lang="hu-HU" sz="2400" dirty="0" smtClean="0"/>
              <a:t>Kiselőadásokkal</a:t>
            </a:r>
          </a:p>
          <a:p>
            <a:r>
              <a:rPr lang="hu-HU" sz="2400" dirty="0" smtClean="0"/>
              <a:t>Kísérletekkel</a:t>
            </a:r>
          </a:p>
          <a:p>
            <a:r>
              <a:rPr lang="hu-HU" sz="2400" dirty="0" smtClean="0"/>
              <a:t>Vetélkedőkkel, versenyekkel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0368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91503"/>
            <a:ext cx="8596667" cy="662151"/>
          </a:xfrm>
        </p:spPr>
        <p:txBody>
          <a:bodyPr>
            <a:noAutofit/>
          </a:bodyPr>
          <a:lstStyle/>
          <a:p>
            <a:r>
              <a:rPr lang="hu-HU" sz="4000" dirty="0" smtClean="0"/>
              <a:t>Zöldségek projekthét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7" y="476468"/>
            <a:ext cx="3664826" cy="48864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10" y="476468"/>
            <a:ext cx="3654316" cy="48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360277"/>
            <a:ext cx="8596667" cy="683172"/>
          </a:xfrm>
        </p:spPr>
        <p:txBody>
          <a:bodyPr>
            <a:noAutofit/>
          </a:bodyPr>
          <a:lstStyle/>
          <a:p>
            <a:r>
              <a:rPr lang="hu-HU" sz="4000" dirty="0" smtClean="0"/>
              <a:t>Zöldségek projekthét zárása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558"/>
          <a:stretch>
            <a:fillRect/>
          </a:stretch>
        </p:blipFill>
        <p:spPr>
          <a:xfrm>
            <a:off x="486891" y="609600"/>
            <a:ext cx="3118158" cy="4111149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18" y="609600"/>
            <a:ext cx="3645776" cy="4111149"/>
          </a:xfrm>
          <a:prstGeom prst="rect">
            <a:avLst/>
          </a:prstGeom>
        </p:spPr>
      </p:pic>
      <p:pic>
        <p:nvPicPr>
          <p:cNvPr id="7" name="Kép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5120"/>
          <a:stretch>
            <a:fillRect/>
          </a:stretch>
        </p:blipFill>
        <p:spPr>
          <a:xfrm>
            <a:off x="8107527" y="642699"/>
            <a:ext cx="3379788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781368"/>
            <a:ext cx="8596667" cy="580102"/>
          </a:xfrm>
        </p:spPr>
        <p:txBody>
          <a:bodyPr>
            <a:noAutofit/>
          </a:bodyPr>
          <a:lstStyle/>
          <a:p>
            <a:r>
              <a:rPr lang="hu-HU" sz="4000" dirty="0" smtClean="0"/>
              <a:t>Gyümölcsök projekthét zárása</a:t>
            </a:r>
            <a:endParaRPr lang="hu-HU" sz="4000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342"/>
          <a:stretch>
            <a:fillRect/>
          </a:stretch>
        </p:blipFill>
        <p:spPr>
          <a:xfrm>
            <a:off x="6359947" y="2271254"/>
            <a:ext cx="4387460" cy="313649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5" y="235974"/>
            <a:ext cx="6004232" cy="450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686097"/>
            <a:ext cx="8596667" cy="672661"/>
          </a:xfrm>
        </p:spPr>
        <p:txBody>
          <a:bodyPr>
            <a:noAutofit/>
          </a:bodyPr>
          <a:lstStyle/>
          <a:p>
            <a:r>
              <a:rPr lang="hu-HU" sz="4000" dirty="0" smtClean="0"/>
              <a:t>A </a:t>
            </a:r>
            <a:r>
              <a:rPr lang="hu-HU" sz="4000" dirty="0" err="1" smtClean="0"/>
              <a:t>Gaja</a:t>
            </a:r>
            <a:r>
              <a:rPr lang="hu-HU" sz="4000" dirty="0" smtClean="0"/>
              <a:t> Egyesület előadásán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 b="6743"/>
          <a:stretch>
            <a:fillRect/>
          </a:stretch>
        </p:blipFill>
        <p:spPr>
          <a:xfrm>
            <a:off x="288981" y="2007477"/>
            <a:ext cx="4856604" cy="3151242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65" y="966951"/>
            <a:ext cx="4666593" cy="34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5310" y="5234152"/>
            <a:ext cx="10226566" cy="683172"/>
          </a:xfrm>
        </p:spPr>
        <p:txBody>
          <a:bodyPr>
            <a:noAutofit/>
          </a:bodyPr>
          <a:lstStyle/>
          <a:p>
            <a:r>
              <a:rPr lang="hu-HU" sz="4000" dirty="0" smtClean="0"/>
              <a:t>Ismerkedés a modern optikai eszközökkel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" b="4611"/>
          <a:stretch>
            <a:fillRect/>
          </a:stretch>
        </p:blipFill>
        <p:spPr>
          <a:xfrm>
            <a:off x="596093" y="746124"/>
            <a:ext cx="3145646" cy="3807373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51" y="746125"/>
            <a:ext cx="5076497" cy="38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5628" y="5623034"/>
            <a:ext cx="8128373" cy="846592"/>
          </a:xfrm>
        </p:spPr>
        <p:txBody>
          <a:bodyPr>
            <a:noAutofit/>
          </a:bodyPr>
          <a:lstStyle/>
          <a:p>
            <a:r>
              <a:rPr lang="hu-HU" sz="4000" dirty="0" smtClean="0"/>
              <a:t>Talajvizsgálati bemutatón</a:t>
            </a:r>
            <a:endParaRPr lang="hu-HU" sz="40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10" y="155845"/>
            <a:ext cx="4100391" cy="546718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" y="146284"/>
            <a:ext cx="4107563" cy="5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728138"/>
            <a:ext cx="8596667" cy="578068"/>
          </a:xfrm>
        </p:spPr>
        <p:txBody>
          <a:bodyPr>
            <a:noAutofit/>
          </a:bodyPr>
          <a:lstStyle/>
          <a:p>
            <a:r>
              <a:rPr lang="hu-HU" sz="4000" dirty="0" smtClean="0"/>
              <a:t>Víztisztaság vizsgálata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6" b="11646"/>
          <a:stretch>
            <a:fillRect/>
          </a:stretch>
        </p:blipFill>
        <p:spPr>
          <a:xfrm>
            <a:off x="4497335" y="994704"/>
            <a:ext cx="6986742" cy="4019581"/>
          </a:xfrm>
        </p:spPr>
      </p:pic>
      <p:pic>
        <p:nvPicPr>
          <p:cNvPr id="7" name="Kép hely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" b="4491"/>
          <a:stretch>
            <a:fillRect/>
          </a:stretch>
        </p:blipFill>
        <p:spPr>
          <a:xfrm>
            <a:off x="456617" y="652753"/>
            <a:ext cx="3873828" cy="47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9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791200"/>
            <a:ext cx="8596667" cy="698090"/>
          </a:xfrm>
        </p:spPr>
        <p:txBody>
          <a:bodyPr>
            <a:noAutofit/>
          </a:bodyPr>
          <a:lstStyle/>
          <a:p>
            <a:r>
              <a:rPr lang="hu-HU" sz="4000" dirty="0" smtClean="0"/>
              <a:t>A </a:t>
            </a:r>
            <a:r>
              <a:rPr lang="hu-HU" sz="4000" dirty="0" err="1" smtClean="0"/>
              <a:t>Gaja</a:t>
            </a:r>
            <a:r>
              <a:rPr lang="hu-HU" sz="4000" dirty="0" smtClean="0"/>
              <a:t> Egyesület őszi előadása a talaj vízszűrő hatásáról kísérletekkel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 b="7193"/>
          <a:stretch>
            <a:fillRect/>
          </a:stretch>
        </p:blipFill>
        <p:spPr>
          <a:xfrm>
            <a:off x="864675" y="255637"/>
            <a:ext cx="7426643" cy="4768645"/>
          </a:xfrm>
        </p:spPr>
      </p:pic>
    </p:spTree>
    <p:extLst>
      <p:ext uri="{BB962C8B-B14F-4D97-AF65-F5344CB8AC3E}">
        <p14:creationId xmlns:p14="http://schemas.microsoft.com/office/powerpoint/2010/main" val="271706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2619" y="5549462"/>
            <a:ext cx="9257919" cy="672662"/>
          </a:xfrm>
        </p:spPr>
        <p:txBody>
          <a:bodyPr>
            <a:noAutofit/>
          </a:bodyPr>
          <a:lstStyle/>
          <a:p>
            <a:r>
              <a:rPr lang="hu-HU" sz="4000" dirty="0" smtClean="0"/>
              <a:t>A KÉKTÚRÁS vetélkedő döntős csapata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0" b="5320"/>
          <a:stretch>
            <a:fillRect/>
          </a:stretch>
        </p:blipFill>
        <p:spPr>
          <a:xfrm>
            <a:off x="191676" y="206276"/>
            <a:ext cx="4053536" cy="4829660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61" y="513097"/>
            <a:ext cx="6596312" cy="45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2552" y="5360276"/>
            <a:ext cx="9969117" cy="893040"/>
          </a:xfrm>
        </p:spPr>
        <p:txBody>
          <a:bodyPr>
            <a:noAutofit/>
          </a:bodyPr>
          <a:lstStyle/>
          <a:p>
            <a:r>
              <a:rPr lang="hu-HU" sz="4000" dirty="0" smtClean="0"/>
              <a:t>Természet – Ember – Környezet vetélkedő           II. és IV. helyezett csapatai</a:t>
            </a:r>
            <a:endParaRPr lang="hu-HU" sz="4000" dirty="0"/>
          </a:p>
        </p:txBody>
      </p:sp>
      <p:pic>
        <p:nvPicPr>
          <p:cNvPr id="8" name="Kép helye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r="1151"/>
          <a:stretch>
            <a:fillRect/>
          </a:stretch>
        </p:blipFill>
        <p:spPr>
          <a:xfrm rot="10800000">
            <a:off x="362553" y="609600"/>
            <a:ext cx="5008562" cy="3844925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98" y="609600"/>
            <a:ext cx="5126567" cy="384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91503"/>
            <a:ext cx="8596667" cy="662151"/>
          </a:xfrm>
        </p:spPr>
        <p:txBody>
          <a:bodyPr>
            <a:noAutofit/>
          </a:bodyPr>
          <a:lstStyle/>
          <a:p>
            <a:r>
              <a:rPr lang="hu-HU" sz="4000" dirty="0" smtClean="0"/>
              <a:t>A mi fánk éves projekt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2552" y="-500528"/>
            <a:ext cx="4084655" cy="549012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42" y="595500"/>
            <a:ext cx="3635906" cy="488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4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486400"/>
            <a:ext cx="8596667" cy="588578"/>
          </a:xfrm>
        </p:spPr>
        <p:txBody>
          <a:bodyPr>
            <a:noAutofit/>
          </a:bodyPr>
          <a:lstStyle/>
          <a:p>
            <a:r>
              <a:rPr lang="hu-HU" sz="4000" dirty="0" err="1" smtClean="0"/>
              <a:t>ÖKOlimpia</a:t>
            </a:r>
            <a:r>
              <a:rPr lang="hu-HU" sz="4000" dirty="0" smtClean="0"/>
              <a:t> I. és III. helyezés</a:t>
            </a:r>
            <a:endParaRPr lang="hu-HU" sz="4000" dirty="0"/>
          </a:p>
        </p:txBody>
      </p:sp>
      <p:pic>
        <p:nvPicPr>
          <p:cNvPr id="3" name="Kép helye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26" b="1526"/>
          <a:stretch>
            <a:fillRect/>
          </a:stretch>
        </p:blipFill>
        <p:spPr>
          <a:xfrm>
            <a:off x="5672650" y="1249461"/>
            <a:ext cx="5722937" cy="384492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7" y="150372"/>
            <a:ext cx="5335535" cy="39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0103" y="285135"/>
            <a:ext cx="10884310" cy="6381135"/>
          </a:xfrm>
        </p:spPr>
        <p:txBody>
          <a:bodyPr>
            <a:normAutofit fontScale="90000"/>
          </a:bodyPr>
          <a:lstStyle/>
          <a:p>
            <a:r>
              <a:rPr lang="hu-HU" sz="3600" dirty="0" smtClean="0"/>
              <a:t>Természetismerettel, természetvédelemmel </a:t>
            </a:r>
            <a:br>
              <a:rPr lang="hu-HU" sz="3600" dirty="0" smtClean="0"/>
            </a:br>
            <a:r>
              <a:rPr lang="hu-HU" sz="3600" dirty="0" smtClean="0"/>
              <a:t>kapcsolatos kirándulásaink:</a:t>
            </a:r>
            <a:br>
              <a:rPr lang="hu-HU" sz="3600" dirty="0" smtClean="0"/>
            </a:br>
            <a:r>
              <a:rPr lang="hu-HU" sz="2700" dirty="0" smtClean="0">
                <a:solidFill>
                  <a:schemeClr val="tx1"/>
                </a:solidFill>
              </a:rPr>
              <a:t>- ASKA állatmenhely</a:t>
            </a:r>
            <a:r>
              <a:rPr lang="hu-HU" sz="2700" dirty="0">
                <a:solidFill>
                  <a:schemeClr val="tx1"/>
                </a:solidFill>
              </a:rPr>
              <a:t/>
            </a:r>
            <a:br>
              <a:rPr lang="hu-HU" sz="2700" dirty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HEROSZ állatmenhely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Vadmadárkórház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Madárkert Zámoly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Madárkert Úrhida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Madárdal tanösvény Dinnyés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Madármegfigyelő vízitúra Dinnyés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Kisállatsimogató Börgöndpuszta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>
                <a:solidFill>
                  <a:schemeClr val="tx1"/>
                </a:solidFill>
              </a:rPr>
              <a:t>- Szarvassimogató </a:t>
            </a:r>
            <a:r>
              <a:rPr lang="hu-HU" sz="2700" dirty="0" smtClean="0">
                <a:solidFill>
                  <a:schemeClr val="tx1"/>
                </a:solidFill>
              </a:rPr>
              <a:t>Bőszénfa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Állatkertek (Budapest, Veszprém)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Kombájnon ülve kukoricát takarítottunk be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Szennyvíztelep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Tűzoltóság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Erdei túrák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- </a:t>
            </a:r>
            <a:r>
              <a:rPr lang="hu-HU" sz="2700" smtClean="0">
                <a:solidFill>
                  <a:schemeClr val="tx1"/>
                </a:solidFill>
              </a:rPr>
              <a:t>Táborok (madárgyűrűző </a:t>
            </a:r>
            <a:r>
              <a:rPr lang="hu-HU" sz="2700" dirty="0" smtClean="0">
                <a:solidFill>
                  <a:schemeClr val="tx1"/>
                </a:solidFill>
              </a:rPr>
              <a:t>tábor</a:t>
            </a:r>
            <a:r>
              <a:rPr lang="hu-HU" sz="2700" smtClean="0">
                <a:solidFill>
                  <a:schemeClr val="tx1"/>
                </a:solidFill>
              </a:rPr>
              <a:t>, Vértesboglár…)</a:t>
            </a:r>
            <a:endParaRPr lang="hu-HU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5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38952"/>
            <a:ext cx="8596667" cy="714702"/>
          </a:xfrm>
        </p:spPr>
        <p:txBody>
          <a:bodyPr>
            <a:normAutofit/>
          </a:bodyPr>
          <a:lstStyle/>
          <a:p>
            <a:r>
              <a:rPr lang="hu-HU" sz="4000" dirty="0" smtClean="0"/>
              <a:t>Hangtálas meditáció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4409" y="744497"/>
            <a:ext cx="4827639" cy="362072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23" y="142567"/>
            <a:ext cx="7020232" cy="526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91503"/>
            <a:ext cx="8596667" cy="662151"/>
          </a:xfrm>
        </p:spPr>
        <p:txBody>
          <a:bodyPr>
            <a:noAutofit/>
          </a:bodyPr>
          <a:lstStyle/>
          <a:p>
            <a:r>
              <a:rPr lang="hu-HU" sz="4000" dirty="0" smtClean="0"/>
              <a:t>Az év madarai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8115" y="-494624"/>
            <a:ext cx="3899000" cy="52405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7964" y="-276897"/>
            <a:ext cx="2633471" cy="353961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39" y="2913601"/>
            <a:ext cx="2841520" cy="381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28440"/>
            <a:ext cx="9233921" cy="620111"/>
          </a:xfrm>
        </p:spPr>
        <p:txBody>
          <a:bodyPr>
            <a:noAutofit/>
          </a:bodyPr>
          <a:lstStyle/>
          <a:p>
            <a:r>
              <a:rPr lang="hu-HU" sz="4000" dirty="0" smtClean="0"/>
              <a:t>Bab vetése, majd palánták kiültetése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846"/>
          <a:stretch>
            <a:fillRect/>
          </a:stretch>
        </p:blipFill>
        <p:spPr>
          <a:xfrm>
            <a:off x="467657" y="493713"/>
            <a:ext cx="3396992" cy="4362066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16" y="493713"/>
            <a:ext cx="5816087" cy="43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367338"/>
            <a:ext cx="8596667" cy="964636"/>
          </a:xfrm>
        </p:spPr>
        <p:txBody>
          <a:bodyPr>
            <a:noAutofit/>
          </a:bodyPr>
          <a:lstStyle/>
          <a:p>
            <a:r>
              <a:rPr lang="hu-HU" sz="4000" dirty="0" smtClean="0"/>
              <a:t>Kiskertünk a világítóudvarban</a:t>
            </a:r>
            <a:endParaRPr lang="hu-HU" sz="4000" dirty="0"/>
          </a:p>
        </p:txBody>
      </p:sp>
      <p:pic>
        <p:nvPicPr>
          <p:cNvPr id="9" name="Kép helye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10" r="1210"/>
          <a:stretch>
            <a:fillRect/>
          </a:stretch>
        </p:blipFill>
        <p:spPr>
          <a:xfrm>
            <a:off x="432619" y="361561"/>
            <a:ext cx="3834581" cy="517795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20" y="361561"/>
            <a:ext cx="3915273" cy="52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8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517931"/>
            <a:ext cx="8596667" cy="882869"/>
          </a:xfrm>
        </p:spPr>
        <p:txBody>
          <a:bodyPr>
            <a:noAutofit/>
          </a:bodyPr>
          <a:lstStyle/>
          <a:p>
            <a:r>
              <a:rPr lang="hu-HU" sz="4000" dirty="0" smtClean="0"/>
              <a:t>Madáretetőnk feltöltése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 b="3004"/>
          <a:stretch>
            <a:fillRect/>
          </a:stretch>
        </p:blipFill>
        <p:spPr>
          <a:xfrm>
            <a:off x="746687" y="482163"/>
            <a:ext cx="3972797" cy="4978775"/>
          </a:xfrm>
        </p:spPr>
      </p:pic>
      <p:pic>
        <p:nvPicPr>
          <p:cNvPr id="1026" name="Picture 2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32" y="482164"/>
            <a:ext cx="3723769" cy="496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820697"/>
            <a:ext cx="4071647" cy="1268362"/>
          </a:xfrm>
        </p:spPr>
        <p:txBody>
          <a:bodyPr>
            <a:noAutofit/>
          </a:bodyPr>
          <a:lstStyle/>
          <a:p>
            <a:r>
              <a:rPr lang="hu-HU" sz="4000" dirty="0" smtClean="0"/>
              <a:t>Gyógynövények</a:t>
            </a:r>
            <a:br>
              <a:rPr lang="hu-HU" sz="4000" dirty="0" smtClean="0"/>
            </a:br>
            <a:r>
              <a:rPr lang="hu-HU" sz="4000" dirty="0" smtClean="0"/>
              <a:t>(egy évszakos</a:t>
            </a:r>
            <a:br>
              <a:rPr lang="hu-HU" sz="4000" dirty="0" smtClean="0"/>
            </a:br>
            <a:r>
              <a:rPr lang="hu-HU" sz="4000" dirty="0" smtClean="0"/>
              <a:t>tavaszi projekt) </a:t>
            </a:r>
            <a:br>
              <a:rPr lang="hu-HU" sz="4000" dirty="0" smtClean="0"/>
            </a:br>
            <a:endParaRPr lang="hu-HU" sz="4000" dirty="0"/>
          </a:p>
        </p:txBody>
      </p:sp>
      <p:pic>
        <p:nvPicPr>
          <p:cNvPr id="4" name="Kép 3" descr="C:\Users\User\Desktop\Saját\Mezei virágok projekt mellékletek\Füzet\DSC_14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4" y="272358"/>
            <a:ext cx="6301985" cy="406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C:\Users\User\Desktop\Saját\Mezei virágok projekt mellékletek\Füzet\DSC_14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33" y="272358"/>
            <a:ext cx="3736259" cy="201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C:\Users\User\Desktop\Saját\Mezei virágok projekt mellékletek\Füzet\DSC_149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33" y="4701704"/>
            <a:ext cx="3736259" cy="190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C:\Users\User\Desktop\Saját\Mezei virágok projekt mellékletek\Füzet\DSC_14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34" y="2460775"/>
            <a:ext cx="3736259" cy="1990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0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854262"/>
            <a:ext cx="8596667" cy="620110"/>
          </a:xfrm>
        </p:spPr>
        <p:txBody>
          <a:bodyPr>
            <a:noAutofit/>
          </a:bodyPr>
          <a:lstStyle/>
          <a:p>
            <a:r>
              <a:rPr lang="hu-HU" sz="4000" dirty="0" smtClean="0"/>
              <a:t>Kenyérsütés</a:t>
            </a:r>
            <a:br>
              <a:rPr lang="hu-HU" sz="4000" dirty="0" smtClean="0"/>
            </a:br>
            <a:r>
              <a:rPr lang="hu-HU" sz="4000" dirty="0" smtClean="0"/>
              <a:t>(egy évszakos őszi projekt)</a:t>
            </a:r>
            <a:endParaRPr lang="hu-HU" sz="40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0" y="1008992"/>
            <a:ext cx="5241160" cy="3930870"/>
          </a:xfrm>
          <a:prstGeom prst="rect">
            <a:avLst/>
          </a:prstGeom>
        </p:spPr>
      </p:pic>
      <p:pic>
        <p:nvPicPr>
          <p:cNvPr id="1028" name="Picture 4" descr="Nincs elérhető leírá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83" y="409903"/>
            <a:ext cx="2648607" cy="35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ncs elérhető leírá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84" y="2216952"/>
            <a:ext cx="2779218" cy="37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0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17907</TotalTime>
  <Words>147</Words>
  <Application>Microsoft Office PowerPoint</Application>
  <PresentationFormat>Szélesvásznú</PresentationFormat>
  <Paragraphs>42</Paragraphs>
  <Slides>32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6" baseType="lpstr">
      <vt:lpstr>Arial</vt:lpstr>
      <vt:lpstr>Trebuchet MS</vt:lpstr>
      <vt:lpstr>Wingdings 3</vt:lpstr>
      <vt:lpstr>Fazetta</vt:lpstr>
      <vt:lpstr>Természetismeret irányultságú osztályaink</vt:lpstr>
      <vt:lpstr>2010-től 12 természetismeret irányultságú osztályt indítottunk</vt:lpstr>
      <vt:lpstr>A mi fánk éves projekt</vt:lpstr>
      <vt:lpstr>Az év madarai</vt:lpstr>
      <vt:lpstr>Bab vetése, majd palánták kiültetése</vt:lpstr>
      <vt:lpstr>Kiskertünk a világítóudvarban</vt:lpstr>
      <vt:lpstr>Madáretetőnk feltöltése</vt:lpstr>
      <vt:lpstr>Gyógynövények (egy évszakos tavaszi projekt)  </vt:lpstr>
      <vt:lpstr>Kenyérsütés (egy évszakos őszi projekt)</vt:lpstr>
      <vt:lpstr>PowerPoint-bemutató</vt:lpstr>
      <vt:lpstr>Ásványok - kiselőadás</vt:lpstr>
      <vt:lpstr>Kísérletek mágnesességre</vt:lpstr>
      <vt:lpstr>Kiselőadások, kísérletek</vt:lpstr>
      <vt:lpstr>Kiselőadások, kísérletek</vt:lpstr>
      <vt:lpstr>Burgonyakeményítő kivonása (kísérlet)</vt:lpstr>
      <vt:lpstr>Egészséges táplálkozás projekthét </vt:lpstr>
      <vt:lpstr>Vitaminok projekthét zárása</vt:lpstr>
      <vt:lpstr>A tojás projekthét</vt:lpstr>
      <vt:lpstr>Zöldségek projekthét</vt:lpstr>
      <vt:lpstr>Zöldségek projekthét</vt:lpstr>
      <vt:lpstr>Zöldségek projekthét zárása</vt:lpstr>
      <vt:lpstr>Gyümölcsök projekthét zárása</vt:lpstr>
      <vt:lpstr>A Gaja Egyesület előadásán</vt:lpstr>
      <vt:lpstr>Ismerkedés a modern optikai eszközökkel</vt:lpstr>
      <vt:lpstr>Talajvizsgálati bemutatón</vt:lpstr>
      <vt:lpstr>Víztisztaság vizsgálata</vt:lpstr>
      <vt:lpstr>A Gaja Egyesület őszi előadása a talaj vízszűrő hatásáról kísérletekkel</vt:lpstr>
      <vt:lpstr>A KÉKTÚRÁS vetélkedő döntős csapata</vt:lpstr>
      <vt:lpstr>Természet – Ember – Környezet vetélkedő           II. és IV. helyezett csapatai</vt:lpstr>
      <vt:lpstr>ÖKOlimpia I. és III. helyezés</vt:lpstr>
      <vt:lpstr>Természetismerettel, természetvédelemmel  kapcsolatos kirándulásaink: - ASKA állatmenhely - HEROSZ állatmenhely - Vadmadárkórház - Madárkert Zámoly - Madárkert Úrhida - Madárdal tanösvény Dinnyés - Madármegfigyelő vízitúra Dinnyés - Kisállatsimogató Börgöndpuszta - Szarvassimogató Bőszénfa - Állatkertek (Budapest, Veszprém) - Kombájnon ülve kukoricát takarítottunk be - Szennyvíztelep - Tűzoltóság - Erdei túrák - Táborok (madárgyűrűző tábor, Vértesboglár…)</vt:lpstr>
      <vt:lpstr>Hangtálas meditáció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Természetismeret irányultságú osztályaink</dc:title>
  <dc:creator>Kozicsné Ujvári Tímea</dc:creator>
  <cp:lastModifiedBy>Szabó Andrásné</cp:lastModifiedBy>
  <cp:revision>41</cp:revision>
  <dcterms:created xsi:type="dcterms:W3CDTF">2022-11-03T11:51:25Z</dcterms:created>
  <dcterms:modified xsi:type="dcterms:W3CDTF">2023-03-10T08:01:58Z</dcterms:modified>
</cp:coreProperties>
</file>